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6" r:id="rId4"/>
    <p:sldId id="258" r:id="rId5"/>
    <p:sldId id="259" r:id="rId6"/>
    <p:sldId id="260" r:id="rId7"/>
    <p:sldId id="264" r:id="rId8"/>
    <p:sldId id="261" r:id="rId9"/>
    <p:sldId id="262" r:id="rId10"/>
    <p:sldId id="263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80" r:id="rId25"/>
    <p:sldId id="278" r:id="rId26"/>
    <p:sldId id="279" r:id="rId27"/>
    <p:sldId id="281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-936" y="-3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1" name="Picture 3" descr="C:\Users\Administrator\Desktop\QQ截图2017071508221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-1"/>
            <a:ext cx="12192000" cy="68462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7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6683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63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22592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79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9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-1"/>
            <a:ext cx="12192000" cy="6861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807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-1"/>
            <a:ext cx="12192000" cy="6870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807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22251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79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903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6683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-1"/>
            <a:ext cx="12192000" cy="6874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" y="-8255"/>
            <a:ext cx="12237720" cy="68453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7035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47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4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5476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63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79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-1"/>
            <a:ext cx="12192000" cy="6870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自定义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Arial</vt:lpstr>
      <vt:lpstr>宋体</vt:lpstr>
      <vt:lpstr>Wingdings</vt:lpstr>
      <vt:lpstr>Calibri Light</vt:lpstr>
      <vt:lpstr>Calibri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5</cp:revision>
  <dcterms:created xsi:type="dcterms:W3CDTF">2015-05-05T08:02:00Z</dcterms:created>
  <dcterms:modified xsi:type="dcterms:W3CDTF">2017-07-15T06:54:22Z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2052-10.1.0.6660</vt:lpwstr>
  </property>
</Properties>
</file>